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9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5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3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2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2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6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9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5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DCAB-761C-414C-8750-1213D209CC0B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97C5D4-5B20-467C-A93E-D89E83E6DFB7}"/>
              </a:ext>
            </a:extLst>
          </p:cNvPr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79CE7-3710-442A-BF17-30CD957487D3}"/>
              </a:ext>
            </a:extLst>
          </p:cNvPr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46024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Macintosh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正裕 大高</cp:lastModifiedBy>
  <cp:revision>3</cp:revision>
  <dcterms:created xsi:type="dcterms:W3CDTF">2021-08-13T07:48:15Z</dcterms:created>
  <dcterms:modified xsi:type="dcterms:W3CDTF">2023-07-14T02:05:04Z</dcterms:modified>
</cp:coreProperties>
</file>